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459" r:id="rId2"/>
    <p:sldId id="453" r:id="rId3"/>
    <p:sldId id="607" r:id="rId4"/>
    <p:sldId id="606" r:id="rId5"/>
    <p:sldId id="447" r:id="rId6"/>
    <p:sldId id="448" r:id="rId7"/>
    <p:sldId id="449" r:id="rId8"/>
    <p:sldId id="450" r:id="rId9"/>
    <p:sldId id="572" r:id="rId10"/>
    <p:sldId id="573" r:id="rId11"/>
    <p:sldId id="574" r:id="rId12"/>
    <p:sldId id="608" r:id="rId13"/>
    <p:sldId id="483" r:id="rId14"/>
    <p:sldId id="484" r:id="rId15"/>
    <p:sldId id="511" r:id="rId16"/>
    <p:sldId id="581" r:id="rId17"/>
    <p:sldId id="513" r:id="rId18"/>
    <p:sldId id="582" r:id="rId19"/>
    <p:sldId id="609" r:id="rId20"/>
    <p:sldId id="545" r:id="rId21"/>
    <p:sldId id="546" r:id="rId22"/>
    <p:sldId id="547" r:id="rId23"/>
    <p:sldId id="548" r:id="rId24"/>
    <p:sldId id="549" r:id="rId25"/>
    <p:sldId id="465" r:id="rId26"/>
    <p:sldId id="466" r:id="rId27"/>
    <p:sldId id="467" r:id="rId28"/>
    <p:sldId id="474" r:id="rId29"/>
    <p:sldId id="610" r:id="rId30"/>
    <p:sldId id="518" r:id="rId31"/>
    <p:sldId id="482" r:id="rId32"/>
    <p:sldId id="611" r:id="rId33"/>
    <p:sldId id="605" r:id="rId34"/>
    <p:sldId id="540" r:id="rId35"/>
    <p:sldId id="593" r:id="rId36"/>
    <p:sldId id="603" r:id="rId37"/>
    <p:sldId id="594" r:id="rId38"/>
    <p:sldId id="595" r:id="rId39"/>
    <p:sldId id="596" r:id="rId40"/>
    <p:sldId id="597" r:id="rId41"/>
    <p:sldId id="598" r:id="rId42"/>
    <p:sldId id="599" r:id="rId43"/>
    <p:sldId id="600" r:id="rId44"/>
    <p:sldId id="601" r:id="rId45"/>
    <p:sldId id="602" r:id="rId46"/>
    <p:sldId id="604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32" autoAdjust="0"/>
    <p:restoredTop sz="94660"/>
  </p:normalViewPr>
  <p:slideViewPr>
    <p:cSldViewPr>
      <p:cViewPr varScale="1">
        <p:scale>
          <a:sx n="104" d="100"/>
          <a:sy n="104" d="100"/>
        </p:scale>
        <p:origin x="166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41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 err="1">
                <a:solidFill>
                  <a:schemeClr val="bg1"/>
                </a:solidFill>
              </a:rPr>
              <a:t>Hoo</a:t>
            </a:r>
            <a:r>
              <a:rPr lang="en-GB" sz="5200" dirty="0">
                <a:solidFill>
                  <a:schemeClr val="bg1"/>
                </a:solidFill>
              </a:rPr>
              <a:t> 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03-04-2022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(I've got) 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A million little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Count your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1-2-3-4 I can't even count '</a:t>
            </a:r>
            <a:r>
              <a:rPr lang="en-GB" sz="5000" dirty="0" err="1">
                <a:solidFill>
                  <a:schemeClr val="bg1"/>
                </a:solidFill>
              </a:rPr>
              <a:t>em</a:t>
            </a:r>
            <a:r>
              <a:rPr lang="en-GB" sz="5000" dirty="0">
                <a:solidFill>
                  <a:schemeClr val="bg1"/>
                </a:solidFill>
              </a:rPr>
              <a:t>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469763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can't even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can't even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can't even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1-2-3-4 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218081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Every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6623483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Hezekiah Walker | John David Bratton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2013 </a:t>
            </a:r>
            <a:r>
              <a:rPr lang="en-GB" sz="1200" dirty="0" err="1">
                <a:solidFill>
                  <a:schemeClr val="bg1"/>
                </a:solidFill>
              </a:rPr>
              <a:t>Davo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Pavo</a:t>
            </a:r>
            <a:r>
              <a:rPr lang="en-GB" sz="1200" dirty="0">
                <a:solidFill>
                  <a:schemeClr val="bg1"/>
                </a:solidFill>
              </a:rPr>
              <a:t> Music (Admin. by BMG Rights Management GmbH)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Li'l</a:t>
            </a:r>
            <a:r>
              <a:rPr lang="en-GB" sz="1200" dirty="0">
                <a:solidFill>
                  <a:schemeClr val="bg1"/>
                </a:solidFill>
              </a:rPr>
              <a:t> Eva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Luv Ki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word of worship with one accord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Sing hallelujah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Glory hallelujah is due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920454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God my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Healer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Deliverer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Yes He is yes He is</a:t>
            </a:r>
          </a:p>
          <a:p>
            <a:r>
              <a:rPr lang="en-GB" sz="4400" dirty="0">
                <a:solidFill>
                  <a:schemeClr val="bg1"/>
                </a:solidFill>
              </a:rPr>
              <a:t>(Yes He is yes He is)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945985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Your Name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4611679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Glenn </a:t>
            </a:r>
            <a:r>
              <a:rPr lang="en-GB" sz="1200" dirty="0" err="1">
                <a:solidFill>
                  <a:schemeClr val="bg1"/>
                </a:solidFill>
              </a:rPr>
              <a:t>Packiam</a:t>
            </a:r>
            <a:r>
              <a:rPr lang="en-GB" sz="1200" dirty="0">
                <a:solidFill>
                  <a:schemeClr val="bg1"/>
                </a:solidFill>
              </a:rPr>
              <a:t> | 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2006 Integrity Worship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777803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As morning dawns and evening fades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inspire songs of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rise from earth to touch Your heart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glorify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348290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Name is a strong and mighty tower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is a shelter like no other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let the nations sing it louder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'Cause</a:t>
            </a:r>
            <a:r>
              <a:rPr lang="en-GB" sz="4400" dirty="0">
                <a:solidFill>
                  <a:schemeClr val="bg1"/>
                </a:solidFill>
              </a:rPr>
              <a:t> nothing has the power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544967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Jesus in Your Name we pray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Come and fill our hearts today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Lord give us strength to live for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And glorify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115935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Name is a strong and mighty tower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is a shelter like no other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Name let the nations sing it louder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'Cause</a:t>
            </a:r>
            <a:r>
              <a:rPr lang="en-GB" sz="4400" dirty="0">
                <a:solidFill>
                  <a:schemeClr val="bg1"/>
                </a:solidFill>
              </a:rPr>
              <a:t> nothing has the power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971483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Count Your Blessings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40416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Words: 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Music: 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9499303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Mighty to Save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4591782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Ben Fielding | Reuben Morgan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2006 Hillsong Music Publishing Australia (Admin. by Hillsong Music Publishing UK)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721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 err="1">
                <a:solidFill>
                  <a:schemeClr val="bg1"/>
                </a:solidFill>
              </a:rPr>
              <a:t>Ev’ryone</a:t>
            </a:r>
            <a:r>
              <a:rPr lang="en-GB" sz="4400" dirty="0">
                <a:solidFill>
                  <a:schemeClr val="bg1"/>
                </a:solidFill>
              </a:rPr>
              <a:t> needs compassion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Love that's never failing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mercy fall on me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Ev’ryone</a:t>
            </a:r>
            <a:r>
              <a:rPr lang="en-GB" sz="4400" dirty="0">
                <a:solidFill>
                  <a:schemeClr val="bg1"/>
                </a:solidFill>
              </a:rPr>
              <a:t> needs forgiveness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kindness of a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hope of nations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8258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Saviour He can move the mountains</a:t>
            </a:r>
          </a:p>
          <a:p>
            <a:r>
              <a:rPr lang="en-GB" sz="4400" dirty="0">
                <a:solidFill>
                  <a:schemeClr val="bg1"/>
                </a:solidFill>
              </a:rPr>
              <a:t>My God is mighty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 is mighty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Forever Author of salvation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 rose and conquered the grave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conquered the grave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572865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So take me as You find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fears and failures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Fill my life again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give my life to follow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Ev’rything</a:t>
            </a:r>
            <a:r>
              <a:rPr lang="en-GB" sz="4400" dirty="0">
                <a:solidFill>
                  <a:schemeClr val="bg1"/>
                </a:solidFill>
              </a:rPr>
              <a:t> I believe 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I surrender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574609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Shine your light and let the whole world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singing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the glory of the risen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Shine your light and let the whole world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singing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the glory of the risen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629827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Wide as the Sky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7000697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Kristian Stanfill | 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2013 Said And Done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Atlas Mountain Songs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Hands up hearts open wide as the sky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lift You high we lift You high</a:t>
            </a:r>
          </a:p>
          <a:p>
            <a:r>
              <a:rPr lang="en-GB" sz="4600" dirty="0">
                <a:solidFill>
                  <a:schemeClr val="bg1"/>
                </a:solidFill>
              </a:rPr>
              <a:t>Hands up hearts open wide as we cry</a:t>
            </a:r>
          </a:p>
          <a:p>
            <a:r>
              <a:rPr lang="en-GB" sz="4600" dirty="0">
                <a:solidFill>
                  <a:schemeClr val="bg1"/>
                </a:solidFill>
              </a:rPr>
              <a:t>God we lift Your name high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Let all the other names fade away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Let all the other names fade away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Until there's only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Let all the other names fade away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take Your place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take Your place</a:t>
            </a:r>
          </a:p>
          <a:p>
            <a:r>
              <a:rPr lang="en-GB" sz="48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Our God we lift You high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We lift You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Hands up God we lift Your name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Our God we lift You high 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lift You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Hands up God we lift Your name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58904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Count your blessings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Name them one by 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Count your blessings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See what God has done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Count your blessings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Name them one by 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 will surprise you what the Lord has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30932916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5253679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0252287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5000" dirty="0">
                <a:solidFill>
                  <a:schemeClr val="bg1"/>
                </a:solidFill>
              </a:rPr>
              <a:t>(X4)</a:t>
            </a:r>
          </a:p>
          <a:p>
            <a:endParaRPr lang="en-GB" sz="5000" dirty="0">
              <a:solidFill>
                <a:schemeClr val="bg1"/>
              </a:solidFill>
            </a:endParaRPr>
          </a:p>
          <a:p>
            <a:r>
              <a:rPr lang="en-GB" sz="50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970476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5478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5553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1D2D78DE-5BD2-499C-B49D-283AF9B0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0516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B96C997-D572-4225-84FB-628EB96D2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593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calendar&#10;&#10;Description automatically generated">
            <a:extLst>
              <a:ext uri="{FF2B5EF4-FFF2-40B4-BE49-F238E27FC236}">
                <a16:creationId xmlns:a16="http://schemas.microsoft.com/office/drawing/2014/main" id="{C3413DA4-57DF-4673-AEA7-B19364429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906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A5384AF-965B-4EEE-AABC-ECAD51810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385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4097647-2EEF-4C29-AB53-18F0C45A1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181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Million Little Miracles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7171580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Brandon Lake | Chris Brown | Steven Furtick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Worldwide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575465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3E28992A-FD5D-4AB6-B457-8F35E5490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419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F23547E-23A6-46A1-9359-B9B20E194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9998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23195153-8A96-49AB-9B29-D2814A8F5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54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D589391-7A26-4787-B4A5-F36A3AD5D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1894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text&#10;&#10;Description automatically generated">
            <a:extLst>
              <a:ext uri="{FF2B5EF4-FFF2-40B4-BE49-F238E27FC236}">
                <a16:creationId xmlns:a16="http://schemas.microsoft.com/office/drawing/2014/main" id="{23400409-66B7-42E3-99BE-C9720653E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879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2D3E01DA-B355-47A6-85F8-243212D26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4412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780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All my life I've been carried by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Don't ask me how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 can't explain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nothing short of a miracle I'm here</a:t>
            </a:r>
          </a:p>
          <a:p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I've got some blessings that I don't deserve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got some scars but that's how you learn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nothing short of a miracle I'm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1596849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I think it over and it doesn't add up</a:t>
            </a:r>
          </a:p>
          <a:p>
            <a:r>
              <a:rPr lang="en-GB" sz="6000" dirty="0">
                <a:solidFill>
                  <a:schemeClr val="bg1"/>
                </a:solidFill>
              </a:rPr>
              <a:t>I know it comes from above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192860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(I've got) 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A million little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Count your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1-2-3-4 I can't even count '</a:t>
            </a:r>
            <a:r>
              <a:rPr lang="en-GB" sz="5000" dirty="0" err="1">
                <a:solidFill>
                  <a:schemeClr val="bg1"/>
                </a:solidFill>
              </a:rPr>
              <a:t>em</a:t>
            </a:r>
            <a:r>
              <a:rPr lang="en-GB" sz="5000" dirty="0">
                <a:solidFill>
                  <a:schemeClr val="bg1"/>
                </a:solidFill>
              </a:rPr>
              <a:t>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374699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held me steady so I wouldn't give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opened doors that nobody could shut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hope I never get over what You've done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</a:t>
            </a:r>
            <a:r>
              <a:rPr lang="en-GB" sz="4000" dirty="0" err="1">
                <a:solidFill>
                  <a:schemeClr val="bg1"/>
                </a:solidFill>
              </a:rPr>
              <a:t>wanna</a:t>
            </a:r>
            <a:r>
              <a:rPr lang="en-GB" sz="4000" dirty="0">
                <a:solidFill>
                  <a:schemeClr val="bg1"/>
                </a:solidFill>
              </a:rPr>
              <a:t> live with an open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</a:t>
            </a:r>
            <a:r>
              <a:rPr lang="en-GB" sz="4000" dirty="0" err="1">
                <a:solidFill>
                  <a:schemeClr val="bg1"/>
                </a:solidFill>
              </a:rPr>
              <a:t>wanna</a:t>
            </a:r>
            <a:r>
              <a:rPr lang="en-GB" sz="4000" dirty="0">
                <a:solidFill>
                  <a:schemeClr val="bg1"/>
                </a:solidFill>
              </a:rPr>
              <a:t> live like I know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hope I never get over what You've done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728562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It's not coincidence and it's not luck</a:t>
            </a:r>
          </a:p>
          <a:p>
            <a:r>
              <a:rPr lang="en-GB" sz="6000" dirty="0">
                <a:solidFill>
                  <a:schemeClr val="bg1"/>
                </a:solidFill>
              </a:rPr>
              <a:t>I know it comes from above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759271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1265</Words>
  <Application>Microsoft Office PowerPoint</Application>
  <PresentationFormat>On-screen Show (4:3)</PresentationFormat>
  <Paragraphs>236</Paragraphs>
  <Slides>46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158</cp:revision>
  <dcterms:created xsi:type="dcterms:W3CDTF">2019-09-23T12:06:27Z</dcterms:created>
  <dcterms:modified xsi:type="dcterms:W3CDTF">2022-03-28T16:59:13Z</dcterms:modified>
</cp:coreProperties>
</file>

<file path=docProps/thumbnail.jpeg>
</file>